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2" r:id="rId3"/>
    <p:sldId id="286" r:id="rId4"/>
    <p:sldId id="291" r:id="rId5"/>
    <p:sldId id="292" r:id="rId6"/>
    <p:sldId id="287" r:id="rId7"/>
    <p:sldId id="288" r:id="rId8"/>
    <p:sldId id="289" r:id="rId9"/>
    <p:sldId id="290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46" autoAdjust="0"/>
    <p:restoredTop sz="94660"/>
  </p:normalViewPr>
  <p:slideViewPr>
    <p:cSldViewPr snapToGrid="0">
      <p:cViewPr>
        <p:scale>
          <a:sx n="81" d="100"/>
          <a:sy n="81" d="100"/>
        </p:scale>
        <p:origin x="-564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6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3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370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64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4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8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5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0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6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2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B68BF-7ADE-4395-A591-9A01B4C1D4AC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2477-D86F-4881-AC76-B2E7297D9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8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778" y="186536"/>
            <a:ext cx="11178443" cy="568037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Муниципальное автономное дошкольное образовательное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учреждение «Центр развития ребенка - детский сад №104 «</a:t>
            </a:r>
            <a:r>
              <a:rPr lang="ru-RU" sz="1800" b="1" dirty="0" err="1">
                <a:solidFill>
                  <a:srgbClr val="002060"/>
                </a:solidFill>
              </a:rPr>
              <a:t>Бэлэкэч</a:t>
            </a:r>
            <a:r>
              <a:rPr lang="ru-RU" sz="1800" b="1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2" y="1126136"/>
            <a:ext cx="8907517" cy="21048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Процесс создания мультипликационного фильма </a:t>
            </a:r>
            <a:r>
              <a:rPr lang="ru-RU" sz="5200" b="1" dirty="0" smtClean="0">
                <a:solidFill>
                  <a:srgbClr val="C00000"/>
                </a:solidFill>
                <a:latin typeface="Monotype Corsiva" pitchFamily="66" charset="0"/>
              </a:rPr>
              <a:t>«Щелкунчик» 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с использованием</a:t>
            </a: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Monotype Corsiva" pitchFamily="66" charset="0"/>
              </a:rPr>
              <a:t>мультстудии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 «Я творю мир»</a:t>
            </a:r>
            <a:endParaRPr lang="ru-RU" sz="4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851994" y="4068938"/>
            <a:ext cx="9652896" cy="1500187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Подготовили</a:t>
            </a:r>
            <a:r>
              <a:rPr lang="ru-RU" dirty="0" smtClean="0">
                <a:solidFill>
                  <a:schemeClr val="tx1"/>
                </a:solidFill>
              </a:rPr>
              <a:t>: учитель – учитель-логопед </a:t>
            </a:r>
            <a:r>
              <a:rPr lang="ru-RU" dirty="0" err="1" smtClean="0">
                <a:solidFill>
                  <a:schemeClr val="tx1"/>
                </a:solidFill>
              </a:rPr>
              <a:t>Батина</a:t>
            </a:r>
            <a:r>
              <a:rPr lang="ru-RU" dirty="0" smtClean="0">
                <a:solidFill>
                  <a:schemeClr val="tx1"/>
                </a:solidFill>
              </a:rPr>
              <a:t> М.А., 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 </a:t>
            </a:r>
            <a:r>
              <a:rPr lang="ru-RU" dirty="0" err="1" smtClean="0">
                <a:solidFill>
                  <a:schemeClr val="tx1"/>
                </a:solidFill>
              </a:rPr>
              <a:t>Офокова</a:t>
            </a:r>
            <a:r>
              <a:rPr lang="ru-RU" dirty="0" smtClean="0">
                <a:solidFill>
                  <a:schemeClr val="tx1"/>
                </a:solidFill>
              </a:rPr>
              <a:t> Л.А., воспитатель </a:t>
            </a:r>
            <a:r>
              <a:rPr lang="ru-RU" dirty="0" err="1" smtClean="0">
                <a:solidFill>
                  <a:schemeClr val="tx1"/>
                </a:solidFill>
              </a:rPr>
              <a:t>Рафикова</a:t>
            </a:r>
            <a:r>
              <a:rPr lang="ru-RU" dirty="0" smtClean="0">
                <a:solidFill>
                  <a:schemeClr val="tx1"/>
                </a:solidFill>
              </a:rPr>
              <a:t> С.В.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0896" y1="40244" x2="17926" y2="59146"/>
                        <a14:foregroundMark x1="54482" y1="33537" x2="63796" y2="58130"/>
                        <a14:foregroundMark x1="86292" y1="3862" x2="86995" y2="32520"/>
                        <a14:foregroundMark x1="93146" y1="6504" x2="95606" y2="8740"/>
                        <a14:foregroundMark x1="85413" y1="64837" x2="86995" y2="85976"/>
                        <a14:foregroundMark x1="43585" y1="48374" x2="57118" y2="31301"/>
                        <a14:foregroundMark x1="9842" y1="48780" x2="11424" y2="56911"/>
                        <a14:foregroundMark x1="16696" y1="71138" x2="17223" y2="64837"/>
                        <a14:foregroundMark x1="21793" y1="61382" x2="22671" y2="65854"/>
                        <a14:foregroundMark x1="21441" y1="50000" x2="27944" y2="52236"/>
                        <a14:foregroundMark x1="46573" y1="70325" x2="55536" y2="68902"/>
                        <a14:foregroundMark x1="57118" y1="70732" x2="61336" y2="81504"/>
                        <a14:foregroundMark x1="55536" y1="89024" x2="60281" y2="85163"/>
                        <a14:foregroundMark x1="75747" y1="79268" x2="81898" y2="78862"/>
                        <a14:foregroundMark x1="83831" y1="90854" x2="83831" y2="95325"/>
                        <a14:foregroundMark x1="88928" y1="90854" x2="96661" y2="91260"/>
                        <a14:foregroundMark x1="79613" y1="64837" x2="86643" y2="60772"/>
                        <a14:foregroundMark x1="6327" y1="71138" x2="20211" y2="71138"/>
                        <a14:foregroundMark x1="82777" y1="36179" x2="81547" y2="44309"/>
                        <a14:foregroundMark x1="89631" y1="34756" x2="90158" y2="44309"/>
                        <a14:foregroundMark x1="71880" y1="46138" x2="98243" y2="46138"/>
                        <a14:foregroundMark x1="82777" y1="20935" x2="79613" y2="25000"/>
                        <a14:foregroundMark x1="83480" y1="92683" x2="85413" y2="96748"/>
                        <a14:foregroundMark x1="42355" y1="57724" x2="46221" y2="56911"/>
                        <a14:foregroundMark x1="19156" y1="49187" x2="23374" y2="54065"/>
                        <a14:foregroundMark x1="10545" y1="91870" x2="33040" y2="90447"/>
                        <a14:foregroundMark x1="48155" y1="93089" x2="62214" y2="95325"/>
                        <a14:foregroundMark x1="48155" y1="81911" x2="62214" y2="75610"/>
                        <a14:foregroundMark x1="89631" y1="77033" x2="98243" y2="77846"/>
                        <a14:foregroundMark x1="91564" y1="61789" x2="96661" y2="69919"/>
                        <a14:foregroundMark x1="16696" y1="36585" x2="19859" y2="45122"/>
                        <a14:foregroundMark x1="84007" y1="94106" x2="83480" y2="98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36"/>
          <a:stretch/>
        </p:blipFill>
        <p:spPr bwMode="auto">
          <a:xfrm>
            <a:off x="8308428" y="1126136"/>
            <a:ext cx="3305915" cy="276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9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73414" y="3093172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1279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167952" y="948547"/>
            <a:ext cx="3725176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Придумать сюжет</a:t>
            </a: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Коллективное придумывание сюжета.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Марией Анатольевной долго обсуждали  сюжет будущего мультфильма, кто будет главным героем.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 предложил сочинить историю о дружбе собаки и мальчика. Василиса предложила рассказать историю о девочке, которая нашла больного котёнка и стала за ним ухаживать. Сулейман рассказал о том, как он видел на море дельфинов, и у детей родилась идея сочинить историю о дружбе дельфина и мальчика.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КУРСЫ МУЛЬТСТУДИЯ\ПРЕЗЕНТАЦИЯ МУЛЬТСТУДИЯ\ФОТО ЩЕЛКУНЧИК\IMG_5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673" y="1336125"/>
            <a:ext cx="4904509" cy="367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1866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360783" y="815374"/>
            <a:ext cx="11831217" cy="5031244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Подготовить героев и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декорации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Женя,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Ильвина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Вероника вырезали из бумаги главных героев: папу, маму, Макара (сын) и дельфинов</a:t>
            </a: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G:\КУРСЫ МУЛЬТСТУДИЯ\ПРЕЗЕНТАЦИЯ МУЛЬТСТУДИЯ\ФОТО ЩЕЛКУНЧИК\IMG_01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"/>
          <a:stretch/>
        </p:blipFill>
        <p:spPr bwMode="auto">
          <a:xfrm>
            <a:off x="293914" y="1876858"/>
            <a:ext cx="4902271" cy="36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КУРСЫ МУЛЬТСТУДИЯ\ПРЕЗЕНТАЦИЯ МУЛЬТСТУДИЯ\ФОТО ЩЕЛКУНЧИК\IMG_0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80" y="2060957"/>
            <a:ext cx="4893619" cy="36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83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1866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360783" y="815374"/>
            <a:ext cx="11831217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Подготовить героев и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декорации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Затем дети приступили к раскрашиванию. С помощью восковых мелков и фломастеров герои получились яркими, красочными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КУРСЫ МУЛЬТСТУДИЯ\ПРЕЗЕНТАЦИЯ МУЛЬТСТУДИЯ\ФОТО ЩЕЛКУНЧИК\IMG_01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4" y="1850615"/>
            <a:ext cx="4893589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КУРСЫ МУЛЬТСТУДИЯ\ПРЕЗЕНТАЦИЯ МУЛЬТСТУДИЯ\ФОТО ЩЕЛКУНЧИК\IMG_52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985" y="1741715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8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1866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25238" y="734290"/>
            <a:ext cx="5157787" cy="1451607"/>
          </a:xfrm>
        </p:spPr>
        <p:txBody>
          <a:bodyPr>
            <a:normAutofit fontScale="25000" lnSpcReduction="20000"/>
          </a:bodyPr>
          <a:lstStyle/>
          <a:p>
            <a:endParaRPr lang="ru-RU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1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1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96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96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Подготовить героев и декорации</a:t>
            </a:r>
          </a:p>
          <a:p>
            <a:endParaRPr lang="ru-RU" sz="51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Василиса и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Ильвина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подготовили фоны: морское дно, пляж,  дорога к санаторию.</a:t>
            </a:r>
          </a:p>
          <a:p>
            <a:endParaRPr lang="ru-RU" sz="6400" dirty="0"/>
          </a:p>
        </p:txBody>
      </p:sp>
      <p:sp>
        <p:nvSpPr>
          <p:cNvPr id="11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КУРСЫ МУЛЬТСТУДИЯ\ПРЕЗЕНТАЦИЯ МУЛЬТСТУДИЯ\ФОТО ЩЕЛКУНЧИК\IMG_52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r="4394"/>
          <a:stretch/>
        </p:blipFill>
        <p:spPr bwMode="auto">
          <a:xfrm>
            <a:off x="1025238" y="2079706"/>
            <a:ext cx="4174915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КУРСЫ МУЛЬТСТУДИЯ\ПРЕЗЕНТАЦИЯ МУЛЬТСТУДИЯ\ФОТО ЩЕЛКУНЧИК\IMG_52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600" y="2079706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3"/>
          <p:cNvSpPr>
            <a:spLocks noGrp="1"/>
          </p:cNvSpPr>
          <p:nvPr>
            <p:ph type="body" idx="1"/>
          </p:nvPr>
        </p:nvSpPr>
        <p:spPr>
          <a:xfrm>
            <a:off x="6329306" y="628099"/>
            <a:ext cx="5157787" cy="1451607"/>
          </a:xfrm>
        </p:spPr>
        <p:txBody>
          <a:bodyPr>
            <a:normAutofit fontScale="25000" lnSpcReduction="20000"/>
          </a:bodyPr>
          <a:lstStyle/>
          <a:p>
            <a:endParaRPr lang="ru-RU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1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1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96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96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Василисе и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Ильвине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присоединились Мурат с Ксюшей. Все вместе ребята слепили из пластилина морских обитателей.</a:t>
            </a:r>
          </a:p>
          <a:p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277778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280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360783" y="653187"/>
            <a:ext cx="11831217" cy="4351338"/>
          </a:xfrm>
        </p:spPr>
        <p:txBody>
          <a:bodyPr/>
          <a:lstStyle/>
          <a:p>
            <a:pPr marL="514350" indent="-514350">
              <a:buAutoNum type="arabicPeriod" startAt="3"/>
            </a:pP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Распределить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роли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Определили характер героев. Дети проиграли роли. Коллективно выбрали для озвучивания папы – Эрика. Решили, что для озвучивания мамы, Ксюша подходит лучше всего.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сына будет озвучивать Макар.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G:\КУРСЫ МУЛЬТСТУДИЯ\ПРЕЗЕНТАЦИЯ МУЛЬТСТУДИЯ\ФОТО ЩЕЛКУНЧИК\IMG_52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1923351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УРСЫ МУЛЬТСТУДИЯ\ПРЕЗЕНТАЦИЯ МУЛЬТСТУДИЯ\ФОТО ЩЕЛКУНЧИК\IMG_52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" y="1857047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65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2803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180391" y="653187"/>
            <a:ext cx="11831217" cy="4351338"/>
          </a:xfrm>
        </p:spPr>
        <p:txBody>
          <a:bodyPr/>
          <a:lstStyle/>
          <a:p>
            <a:pPr marL="514350" indent="-514350">
              <a:buAutoNum type="arabicPeriod" startAt="4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Съемка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«Оживить»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героя можно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 покадровой съемки. Дети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работали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парах, мультипликатор и оператор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Мультипликаторы Назар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Ильханом, а затем Дамир с Эмилем двигали героев по сценарию. После каждой фазы движения Сулейман-оператор делал один кадр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G:\КУРСЫ МУЛЬТСТУДИЯ\ПРЕЗЕНТАЦИЯ МУЛЬТСТУДИЯ\ФОТО ЩЕЛКУНЧИК\IMG_5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1" y="1859629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КУРСЫ МУЛЬТСТУДИЯ\ПРЕЗЕНТАЦИЯ МУЛЬТСТУДИЯ\ФОТО ЩЕЛКУНЧИК\IMG_52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1859629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29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2975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360783" y="621410"/>
            <a:ext cx="11831217" cy="4351338"/>
          </a:xfrm>
        </p:spPr>
        <p:txBody>
          <a:bodyPr/>
          <a:lstStyle/>
          <a:p>
            <a:pPr marL="514350" indent="-514350" algn="just">
              <a:buAutoNum type="arabicPeriod" startAt="5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Озвучивание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съёмок ребята приступили к озвучиванию. Эрик озвучивал папу, Ксюша – маму. А сына озвучивал Макар.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G:\КУРСЫ МУЛЬТСТУДИЯ\ПРЕЗЕНТАЦИЯ МУЛЬТСТУДИЯ\ФОТО ЩЕЛКУНЧИК\IMG_52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47" y="1594800"/>
            <a:ext cx="4329537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КУРСЫ МУЛЬТСТУДИЯ\ПРЕЗЕНТАЦИЯ МУЛЬТСТУДИЯ\ФОТО ЩЕЛКУНЧИК\IMG_52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94800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34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838200" y="-2388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Этапы работы при создании мультфильма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idx="1"/>
          </p:nvPr>
        </p:nvSpPr>
        <p:spPr>
          <a:xfrm>
            <a:off x="180391" y="662973"/>
            <a:ext cx="11831217" cy="5639855"/>
          </a:xfrm>
        </p:spPr>
        <p:txBody>
          <a:bodyPr/>
          <a:lstStyle/>
          <a:p>
            <a:pPr marL="514350" indent="-514350" algn="just">
              <a:buAutoNum type="arabicPeriod" startAt="6"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мультипликационного фильма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вот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наступил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момент, которого так ждали 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взрослые –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просмотр готового мультфильма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просмотра дети с удовольствием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обсуждали фильм, делились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своими впечатлениями.</a:t>
            </a:r>
            <a:endParaRPr lang="ru-RU" dirty="0"/>
          </a:p>
        </p:txBody>
      </p:sp>
      <p:pic>
        <p:nvPicPr>
          <p:cNvPr id="8194" name="Picture 2" descr="G:\КУРСЫ МУЛЬТСТУДИЯ\ПРЕЗЕНТАЦИЯ МУЛЬТСТУДИЯ\ФОТО ЩЕЛКУНЧИК\IMG_52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800" y="1730871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КУРСЫ МУЛЬТСТУДИЯ\ПРЕЗЕНТАЦИЯ МУЛЬТСТУДИЯ\ФОТО ЩЕЛКУНЧИК\IMG_52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82" y="1861500"/>
            <a:ext cx="4891200" cy="36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84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380</Words>
  <Application>Microsoft Office PowerPoint</Application>
  <PresentationFormat>Произвольный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автономное дошкольное образовательное учреждение «Центр развития ребенка - детский сад №104 «Бэлэкэч»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 мультфильмов с детьми.</dc:title>
  <dc:creator>123</dc:creator>
  <cp:lastModifiedBy>Пользователь Windows</cp:lastModifiedBy>
  <cp:revision>80</cp:revision>
  <dcterms:created xsi:type="dcterms:W3CDTF">2020-09-04T05:02:12Z</dcterms:created>
  <dcterms:modified xsi:type="dcterms:W3CDTF">2022-04-04T07:43:33Z</dcterms:modified>
</cp:coreProperties>
</file>